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9" r:id="rId3"/>
    <p:sldId id="258" r:id="rId4"/>
    <p:sldId id="275" r:id="rId5"/>
    <p:sldId id="257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rpt=simage&amp;noreask=1&amp;source=qa&amp;text=%D0%91%D0%BE%D0%BA%D1%81+(%D1%81%D0%BF%D0%BE%D1%80%D1%82)&amp;stype=image&amp;lr=10686&amp;parent-reqid=1638706448049060-2263340523654821812-sas3-0803-af2-sas-l7-balancer-8080-BAL-662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СПОРТА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Аннинский д/с ОРВ «Росток»</a:t>
            </a:r>
          </a:p>
          <a:p>
            <a:pPr algn="r"/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Кретова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Екатерина Валерьевна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30" name="Picture 6" descr="https://ds03.infourok.ru/uploads/ex/1070/0002334f-c82f44ae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37840" r="9124" b="9402"/>
          <a:stretch/>
        </p:blipFill>
        <p:spPr bwMode="auto">
          <a:xfrm>
            <a:off x="4860032" y="1349168"/>
            <a:ext cx="3838754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xn--12-vlctj.xn--p1ai/_nw/19/94130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84984"/>
            <a:ext cx="4330355" cy="28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yslide.ru/documents_4/1fa4f20393f56ebf050844d4d3c721cb/img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29811" r="14284" b="16433"/>
          <a:stretch/>
        </p:blipFill>
        <p:spPr bwMode="auto">
          <a:xfrm>
            <a:off x="1142983" y="1349168"/>
            <a:ext cx="2691441" cy="15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storage.yandexcloud.net/def-pro-library/assets/library/library/5323%D0%A0/Page_00007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9995" r="9091" b="22373"/>
          <a:stretch/>
        </p:blipFill>
        <p:spPr bwMode="auto">
          <a:xfrm>
            <a:off x="251520" y="1988840"/>
            <a:ext cx="4716016" cy="352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Ша́хматы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—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настольная логическая игра со специальными фигурами на 64-клеточной доске для двух соперников, сочетающая в себе элементы искусства (в том числе в части шахматной композиции), науки и спорта. </a:t>
            </a:r>
          </a:p>
        </p:txBody>
      </p:sp>
    </p:spTree>
    <p:extLst>
      <p:ext uri="{BB962C8B-B14F-4D97-AF65-F5344CB8AC3E}">
        <p14:creationId xmlns:p14="http://schemas.microsoft.com/office/powerpoint/2010/main" val="318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s://karmelpilates.com/wp-content/uploads/3/e/7/3e719a131d71e33bd5fb409927417fb5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t="41267" r="19212" b="9882"/>
          <a:stretch/>
        </p:blipFill>
        <p:spPr bwMode="auto">
          <a:xfrm>
            <a:off x="107504" y="2204864"/>
            <a:ext cx="486003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>
              <a:hlinkClick r:id="rId3"/>
            </a:endParaRPr>
          </a:p>
          <a:p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онтактный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спорта, единоборство, в котором спортсмены наносят друг другу удары кулаками обычно в специальных перчатках. Рефери контролирует бой, который длится до 12 раундов.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d2/00048629-8798435b/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900igr.net/up/datas/223044/009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25483" r="46963" b="21824"/>
          <a:stretch/>
        </p:blipFill>
        <p:spPr bwMode="auto">
          <a:xfrm>
            <a:off x="179512" y="2132856"/>
            <a:ext cx="468052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Хокке́й</a:t>
            </a:r>
            <a:r>
              <a:rPr lang="ru-RU" dirty="0"/>
              <a:t>  —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семейство игр на ледовой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пластиковой, деревянной или травяной площадке, в котором две команды стараются поразить (мячом или шайбой) цель — ворота противника, используя клюшки. В каждой команде есть один вратарь, который защищает ворота своей команды, и несколько полевых игроков. Существует много видов хоккея, такие как хоккей с шайбой, хоккей с мячом, хоккей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траве 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1138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karmelpilates.com/wp-content/uploads/0/c/e/0cefc7e10dda0084a82df62109397a86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24525" r="37943" b="11805"/>
          <a:stretch/>
        </p:blipFill>
        <p:spPr bwMode="auto">
          <a:xfrm>
            <a:off x="179512" y="1700808"/>
            <a:ext cx="446449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спорта, сочетающий лыжные гонки со стрельбой из винтовки.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3.infourok.ru/uploads/ex/0913/000091ca-b7f70800/img1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t="22974" r="52144" b="31194"/>
          <a:stretch/>
        </p:blipFill>
        <p:spPr bwMode="auto">
          <a:xfrm>
            <a:off x="251520" y="2204864"/>
            <a:ext cx="452133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r>
              <a:rPr lang="ru-RU" dirty="0"/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(означает скоростной спуск на специальных санях) – это спортивные соревнования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санях-бобах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управлением, для определенного количества человек, используются ледяные спуски с очень крутыми виражами.</a:t>
            </a:r>
          </a:p>
        </p:txBody>
      </p:sp>
    </p:spTree>
    <p:extLst>
      <p:ext uri="{BB962C8B-B14F-4D97-AF65-F5344CB8AC3E}">
        <p14:creationId xmlns:p14="http://schemas.microsoft.com/office/powerpoint/2010/main" val="29986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САННЫЙ СПОРТ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5.infourok.ru/uploads/ex/10be/0001975d-e181252f/img16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8" t="58416" r="3533" b="4809"/>
          <a:stretch/>
        </p:blipFill>
        <p:spPr bwMode="auto">
          <a:xfrm>
            <a:off x="107504" y="2204864"/>
            <a:ext cx="46085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Санный спорт</a:t>
            </a:r>
            <a:r>
              <a:rPr lang="ru-RU" dirty="0"/>
              <a:t> -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 спуск на скорость по склону, покрытому снегом или льдом, на санях различной конструкции: одноместных, двухместных,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четырехместных.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4.infourok.ru/uploads/ex/01d9/00102e78-8199f23f/img1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9" t="22190" r="7856" b="16610"/>
          <a:stretch/>
        </p:blipFill>
        <p:spPr bwMode="auto">
          <a:xfrm>
            <a:off x="539552" y="1484784"/>
            <a:ext cx="388843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Сноуборд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спорта, заключающийся в спуске с заснеженных склонов и гор на специальном снаряде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сноуборде. 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ФИГУРНОЕ КАТАНИЕ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2.infourok.ru/uploads/ex/12f5/000235d4-0f086014/img13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9325" r="41613" b="15787"/>
          <a:stretch/>
        </p:blipFill>
        <p:spPr bwMode="auto">
          <a:xfrm>
            <a:off x="179512" y="2132856"/>
            <a:ext cx="4752528" cy="371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Фигурное катание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онькобежный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спорта, относится к сложно координационным видам спорта. Основная идея заключается в передвижении спортсмена или пары спортсменов на коньках по льду с переменами направления скольжения и выполнении дополнительных элементов под музыку.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ЛЫЖНЫЙ СПОРТ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2.infourok.ru/uploads/ex/0ffe/0006789d-a33b4745/img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33167" r="35026" b="14963"/>
          <a:stretch/>
        </p:blipFill>
        <p:spPr bwMode="auto">
          <a:xfrm>
            <a:off x="251520" y="2420888"/>
            <a:ext cx="4608512" cy="3236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Лыжный спорт</a:t>
            </a:r>
            <a:r>
              <a:rPr lang="ru-RU" dirty="0"/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совокупность различных видов зимнего спорта, в соревнованиях по которым спортсмены используют лыжи. Включает в себя гонки на лыжах на различные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интереса и ценностного отношения к занятиям физической культурой и спортом.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01927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у детей представление о здоровом образе жизни;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-развивать двигательные качества: ловкость, быстроту, сноровку и выносливость;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-познакомить детей с различными видами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4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7/816481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culture.ru/storage/images/5cc13aca37b5326d3f31e58b41f7a175/4b66be322d3e0403dc4e8d0f8c74e24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286" cy="6833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r8Aq-5TGRME/Xqk5KaEhXbI/AAAAAAAABFw/UkECF6nm5fMhmfQfdzgjijWmLRpwW3gSgCEwYBhgL/s1600/5678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storage.yandexcloud.net/def-pro-library/assets/library/library/5323%D0%A0/Page_00009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41026" r="24680" b="12180"/>
          <a:stretch/>
        </p:blipFill>
        <p:spPr bwMode="auto">
          <a:xfrm>
            <a:off x="179512" y="2348880"/>
            <a:ext cx="4495800" cy="323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Волейбо́л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dirty="0" smtClean="0"/>
              <a:t>—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командная спортивная игра, в процессе которой две команды соревнуются на специальной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площадке,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разделённой сеткой, стремясь направить мяч на сторону соперника таким образом, чтобы он приземлился на площадке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противника,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чтобы игрок защищающейся команды допустил ошибку. </a:t>
            </a:r>
          </a:p>
        </p:txBody>
      </p:sp>
    </p:spTree>
    <p:extLst>
      <p:ext uri="{BB962C8B-B14F-4D97-AF65-F5344CB8AC3E}">
        <p14:creationId xmlns:p14="http://schemas.microsoft.com/office/powerpoint/2010/main" val="24593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Теннис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https://ds04.infourok.ru/uploads/ex/12a7/00140fd6-fa76cf3b/img1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36880" r="18229" b="14047"/>
          <a:stretch/>
        </p:blipFill>
        <p:spPr bwMode="auto">
          <a:xfrm>
            <a:off x="251520" y="2276872"/>
            <a:ext cx="46085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0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Те́ннис</a:t>
            </a:r>
            <a:r>
              <a:rPr lang="ru-RU" sz="8000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 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спорта,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котором соперничают либо два игрока («одиночная игра»), либо две команды, состоящие из двух игроков («парная игра»). Задачей соперников 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тенниси́ста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тенниси́стки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является при помощи ракеток отправлять мяч на сторону соперника так, чтобы тот не смог его отразить, не более чем после первого падения мяча на игровом поле на половине соперника.</a:t>
            </a:r>
          </a:p>
        </p:txBody>
      </p:sp>
    </p:spTree>
    <p:extLst>
      <p:ext uri="{BB962C8B-B14F-4D97-AF65-F5344CB8AC3E}">
        <p14:creationId xmlns:p14="http://schemas.microsoft.com/office/powerpoint/2010/main" val="27251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3.infourok.ru/uploads/ex/06c8/00031407-20a3ae61/img16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43596" r="26791" b="11395"/>
          <a:stretch/>
        </p:blipFill>
        <p:spPr bwMode="auto">
          <a:xfrm>
            <a:off x="251520" y="2348880"/>
            <a:ext cx="4499991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55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Баскетбо́л</a:t>
            </a:r>
            <a:r>
              <a:rPr lang="ru-RU" sz="5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командная игра с 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мячом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которой мяч забрасывают руками в кольцо соперника.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баскетбол играют две команды, каждая из которых состоит из пяти полевых игроков (замены не ограничены). Цель каждой команды — забросить мяч в кольцо с сеткой (корзину) соперника и помешать другой команде завладеть мячом и забросить его в свою корзину.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0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4.infourok.ru/uploads/ex/12a7/00140fd6-fa76cf3b/img14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3" t="28777" r="7239" b="23745"/>
          <a:stretch/>
        </p:blipFill>
        <p:spPr bwMode="auto">
          <a:xfrm>
            <a:off x="323528" y="2132856"/>
            <a:ext cx="432048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Футбо́л</a:t>
            </a:r>
            <a:r>
              <a:rPr lang="ru-RU" dirty="0"/>
              <a:t> 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 командный вид спорта, в котором целью является забить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ворота соперника ногами или другими частями тела (кроме рук) большее количество раз, чем команда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соперника.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ds03.infourok.ru/uploads/ex/06c8/00031407-20a3ae61/img18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t="36601" r="23123" b="10157"/>
          <a:stretch/>
        </p:blipFill>
        <p:spPr bwMode="auto">
          <a:xfrm>
            <a:off x="251520" y="2276872"/>
            <a:ext cx="453650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sz="4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Пла́вание</a:t>
            </a:r>
            <a:r>
              <a:rPr lang="ru-RU" sz="37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— 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или спортивная дисциплина, заключающаяся в преодолении вплавь за наименьшее время различных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дистанций.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в подводном положении по действующим ныне правилам разрешается проплыть не более 15 м после старта или поворота (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плавании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брассом подобное ограничение сформулировано по-другому); скоростные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подводного плавания относятся не к плаванию, а к подводному спорту.</a:t>
            </a:r>
          </a:p>
        </p:txBody>
      </p:sp>
    </p:spTree>
    <p:extLst>
      <p:ext uri="{BB962C8B-B14F-4D97-AF65-F5344CB8AC3E}">
        <p14:creationId xmlns:p14="http://schemas.microsoft.com/office/powerpoint/2010/main" val="31162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342</TotalTime>
  <Words>188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ВИДЫ СПОРТА</vt:lpstr>
      <vt:lpstr>Цель: Формирование интереса и ценностного отношения к занятиям физической культурой и спортом.</vt:lpstr>
      <vt:lpstr>Презентация PowerPoint</vt:lpstr>
      <vt:lpstr>Презентация PowerPoint</vt:lpstr>
      <vt:lpstr>Волейбол</vt:lpstr>
      <vt:lpstr>Теннис</vt:lpstr>
      <vt:lpstr>БАСКЕТБОЛ</vt:lpstr>
      <vt:lpstr>ФУТБОЛ</vt:lpstr>
      <vt:lpstr>ПЛАВАНИЕ</vt:lpstr>
      <vt:lpstr>ШАХМАТЫ</vt:lpstr>
      <vt:lpstr>БОКС</vt:lpstr>
      <vt:lpstr>Презентация PowerPoint</vt:lpstr>
      <vt:lpstr>ХОККЕЙ</vt:lpstr>
      <vt:lpstr>БИАТЛОН</vt:lpstr>
      <vt:lpstr>БОБСЛЕЙ</vt:lpstr>
      <vt:lpstr>САННЫЙ СПОРТ</vt:lpstr>
      <vt:lpstr>СНОУБОРД</vt:lpstr>
      <vt:lpstr>ФИГУРНОЕ КАТАНИЕ</vt:lpstr>
      <vt:lpstr>ЛЫЖНЫЙ СПОРТ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16</cp:revision>
  <dcterms:created xsi:type="dcterms:W3CDTF">2021-11-30T17:04:06Z</dcterms:created>
  <dcterms:modified xsi:type="dcterms:W3CDTF">2023-01-09T13:08:14Z</dcterms:modified>
</cp:coreProperties>
</file>